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57" r:id="rId8"/>
    <p:sldId id="261" r:id="rId9"/>
    <p:sldId id="260" r:id="rId10"/>
    <p:sldId id="259" r:id="rId11"/>
    <p:sldId id="258" r:id="rId12"/>
    <p:sldId id="272" r:id="rId13"/>
    <p:sldId id="271" r:id="rId14"/>
    <p:sldId id="270" r:id="rId15"/>
    <p:sldId id="269" r:id="rId16"/>
    <p:sldId id="268" r:id="rId17"/>
    <p:sldId id="277" r:id="rId18"/>
    <p:sldId id="276" r:id="rId19"/>
    <p:sldId id="275" r:id="rId20"/>
    <p:sldId id="274" r:id="rId21"/>
    <p:sldId id="267" r:id="rId22"/>
    <p:sldId id="280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3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295401"/>
            <a:ext cx="7696200" cy="230505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Практикум-1</a:t>
            </a:r>
            <a:br>
              <a:rPr lang="uk-UA" b="1" dirty="0" smtClean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uk-UA" sz="36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Алгебра</a:t>
            </a:r>
            <a:endParaRPr lang="ru-RU" sz="36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ЗНО на 200 балів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обоча папка\Дистанційне. 2020-2021\Весна\Алгебра\6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78543"/>
            <a:ext cx="581652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Робоча папка\Дистанційне. 2020-2021\Весна\Алгебра\7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443451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обоча папка\Дистанційне. 2020-2021\Весна\Алгебр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7506"/>
            <a:ext cx="4610100" cy="57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обоча папка\Дистанційне. 2020-2021\Весна\Алгебра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4572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Робоча папка\Дистанційне. 2020-2021\Весна\Алгебр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6172200" cy="50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D:\Робоча папка\Дистанційне. 2020-2021\Весна\Алгебр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43000"/>
            <a:ext cx="7896161" cy="22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Робоча папка\Дистанційне. 2020-2021\Весна\Алгебра\№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90" y="3571254"/>
            <a:ext cx="47797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обоча папка\Дистанційне. 2020-2021\Весна\Алгебра\№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9157"/>
            <a:ext cx="56578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обоча папка\Дистанційне. 2020-2021\Весна\Алгебра\№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311"/>
            <a:ext cx="6858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Робоча папка\Дистанційне. 2020-2021\Весна\Алгебра\изображение_viber_2021-04-20_17-23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06286"/>
            <a:ext cx="358078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0743" y="29718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Робоча папка\Дистанційне. 2020-2021\Весна\Алгебра\№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554686" cy="7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обоча папка\Дистанційне. 2020-2021\Весна\Алгебра\изображение_viber_2021-04-20_17-23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5486400" cy="58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обоча папка\Дистанційне. 2020-2021\Весна\Алгебра\13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8" y="609600"/>
            <a:ext cx="740228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обоча папка\Дистанційне. 2020-2021\Весна\Алгебра\изображение_viber_2021-04-20_17-23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133600"/>
            <a:ext cx="51530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Робоча папка\Дистанційне. 2020-2021\Весна\Алгебр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855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обоча папка\Дистанційне. 2020-2021\Весна\Алгебра\изображение_viber_2021-04-20_17-23-28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38" y="2286000"/>
            <a:ext cx="53721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обоча папка\Дистанційне. 2020-2021\Весна\Алгебра\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5558283" cy="57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обоча папка\Дистанційне. 2020-2021\Весна\Алгебра\1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1" y="304800"/>
            <a:ext cx="7693479" cy="7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обоча папка\Дистанційне. 2020-2021\Весна\Алгебра\изображение_viber_2021-04-20_17-23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016800"/>
            <a:ext cx="4485821" cy="54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7374730" cy="53339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Домашнє завдання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3600" b="1" dirty="0" smtClean="0"/>
              <a:t>№ 1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обоча папка\Дистанційне. 2020-2021\Весна\Алгебра\изображение_viber_2021-04-20_17-23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358063" cy="39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7620000" cy="685799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№ 2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обоча папка\Дистанційне. 2020-2021\Весна\Алгебра\изображение_viber_2021-04-20_17-23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53275" cy="42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848600" cy="838199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№ 3-4-5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Робоча папка\Дистанційне. 2020-2021\Весна\Алгебра\изображение_viber_2021-04-20_17-23-09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6" y="1219200"/>
            <a:ext cx="7796213" cy="10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Робоча папка\Дистанційне. 2020-2021\Весна\Алгебра\изображение_viber_2021-04-20_17-23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" y="2362200"/>
            <a:ext cx="7696201" cy="1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Робоча папка\Дистанційне. 2020-2021\Весна\Алгебра\изображение_viber_2021-04-20_17-23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9" y="3998686"/>
            <a:ext cx="7600950" cy="9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обоча папка\Дистанційне. 2020-2021\Весна\Алгебр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08" y="533400"/>
            <a:ext cx="5811399" cy="57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обоча папка\Дистанційне. 2020-2021\Весна\Алгебр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6107"/>
            <a:ext cx="5343525" cy="58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обоча папка\Дистанційне. 2020-2021\Весна\Алгебр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6120161" cy="55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обоча папка\Дистанційне. 2020-2021\Весна\Алгебра\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74234"/>
            <a:ext cx="6413515" cy="51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обоча папка\Дистанційне. 2020-2021\Весна\Алгебра\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29" y="381000"/>
            <a:ext cx="5105400" cy="60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Робоча папка\Дистанційне. 2020-2021\Весна\Алгебра\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28" y="533400"/>
            <a:ext cx="629289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Робоча папка\Дистанційне. 2020-2021\Весна\Алгебра\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1" y="457200"/>
            <a:ext cx="4257675" cy="59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</Words>
  <Application>Microsoft Office PowerPoint</Application>
  <PresentationFormat>Экран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Практикум-1 Алгебра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Домашнє завдання № 1 </vt:lpstr>
      <vt:lpstr>№ 2</vt:lpstr>
      <vt:lpstr>№ 3-4-5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Людмила</cp:lastModifiedBy>
  <cp:revision>36</cp:revision>
  <dcterms:created xsi:type="dcterms:W3CDTF">2013-10-20T14:43:13Z</dcterms:created>
  <dcterms:modified xsi:type="dcterms:W3CDTF">2021-04-20T14:54:00Z</dcterms:modified>
</cp:coreProperties>
</file>