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2" r:id="rId4"/>
    <p:sldId id="271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76" r:id="rId14"/>
    <p:sldId id="275" r:id="rId15"/>
    <p:sldId id="274" r:id="rId16"/>
    <p:sldId id="273" r:id="rId17"/>
    <p:sldId id="280" r:id="rId18"/>
    <p:sldId id="279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3125"/>
    <a:srgbClr val="FF6D00"/>
    <a:srgbClr val="0D8697"/>
    <a:srgbClr val="C6247A"/>
    <a:srgbClr val="C52378"/>
    <a:srgbClr val="98124D"/>
    <a:srgbClr val="853E5B"/>
    <a:srgbClr val="F94900"/>
    <a:srgbClr val="AC187B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68" d="100"/>
          <a:sy n="68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275953"/>
            <a:ext cx="673408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ln w="3175">
                  <a:solidFill>
                    <a:schemeClr val="tx1"/>
                  </a:solidFill>
                </a:ln>
                <a:solidFill>
                  <a:srgbClr val="FF6D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Тригонометрія</a:t>
            </a:r>
            <a:endParaRPr lang="ru-RU" sz="6600" b="1" dirty="0" smtClean="0">
              <a:ln w="3175">
                <a:solidFill>
                  <a:schemeClr val="tx1"/>
                </a:solidFill>
              </a:ln>
              <a:solidFill>
                <a:srgbClr val="FF6D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4000" b="1" dirty="0" smtClean="0">
                <a:ln w="3175">
                  <a:solidFill>
                    <a:schemeClr val="tx1"/>
                  </a:solidFill>
                </a:ln>
                <a:solidFill>
                  <a:srgbClr val="61312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Повторення</a:t>
            </a:r>
          </a:p>
          <a:p>
            <a:pPr algn="ctr"/>
            <a:endParaRPr lang="uk-UA" sz="4000" b="1" dirty="0" smtClean="0">
              <a:ln w="3175">
                <a:solidFill>
                  <a:schemeClr val="tx1"/>
                </a:solidFill>
              </a:ln>
              <a:solidFill>
                <a:srgbClr val="613125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ln w="3175"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ЗНО на 200 балів</a:t>
            </a:r>
          </a:p>
          <a:p>
            <a:pPr algn="ctr"/>
            <a:endParaRPr lang="uk-UA" sz="2400" b="1" dirty="0" smtClean="0">
              <a:ln w="3175">
                <a:solidFill>
                  <a:schemeClr val="tx1"/>
                </a:solidFill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2400" b="1" dirty="0">
              <a:ln w="3175">
                <a:solidFill>
                  <a:schemeClr val="tx1"/>
                </a:solidFill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2400" b="1" dirty="0" smtClean="0">
                <a:ln w="3175"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2021 р.</a:t>
            </a:r>
            <a:endParaRPr lang="ru-RU" sz="2400" b="1" dirty="0">
              <a:ln w="3175">
                <a:solidFill>
                  <a:schemeClr val="tx1"/>
                </a:solidFill>
              </a:ln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9218" name="Picture 2" descr="D:\Робоча папка\Дистанційне. 2020-2021\Весна\Алгебра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438150"/>
            <a:ext cx="65913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3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42" name="Picture 2" descr="D:\Робоча папка\Дистанційне. 2020-2021\Весна\Алгебра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" y="874059"/>
            <a:ext cx="7494563" cy="49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4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1266" name="Picture 2" descr="D:\Робоча папка\Дистанційне. 2020-2021\Весна\Алгебра\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68" y="1253227"/>
            <a:ext cx="5905669" cy="435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2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3314" name="Picture 2" descr="D:\Робоча папка\Дистанційне. 2020-2021\Весна\Алгебра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95" y="1022435"/>
            <a:ext cx="7550008" cy="481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01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4339" name="Picture 3" descr="D:\Робоча папка\Дистанційне. 2020-2021\Весна\Алгебра\10 -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52" y="780281"/>
            <a:ext cx="6202894" cy="52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7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5363" name="Picture 3" descr="D:\Робоча папка\Дистанційне. 2020-2021\Весна\Алгебра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90550"/>
            <a:ext cx="5838825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0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6386" name="Picture 2" descr="D:\Робоча папка\Дистанційне. 2020-2021\Весна\Алгебра\12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729098"/>
            <a:ext cx="6956034" cy="53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8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7410" name="Picture 2" descr="D:\Робоча папка\Дистанційне. 2020-2021\Весна\Алгебра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54" y="731520"/>
            <a:ext cx="7139632" cy="536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03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8434" name="Picture 2" descr="D:\Робоча папка\Дистанційне. 2020-2021\Весна\Алгебра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14" y="647114"/>
            <a:ext cx="4224717" cy="556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9458" name="Picture 2" descr="D:\Робоча папка\Дистанційне. 2020-2021\Весна\Алгебра\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2" y="765396"/>
            <a:ext cx="5020406" cy="53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4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2050" name="Picture 2" descr="D:\Робоча папка\Дистанційне. 2020-2021\Весна\Алгебра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215" y="775709"/>
            <a:ext cx="6627567" cy="53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 descr="C:\Users\Людмила\Desktop\image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69" y="2455984"/>
            <a:ext cx="7354459" cy="24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 smtClean="0"/>
              <a:t>Формули зведення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927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1026" name="Picture 2" descr="C:\Users\Людмила\Desktop\46858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2" y="1122117"/>
            <a:ext cx="7701374" cy="43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3074" name="Picture 2" descr="D:\Робоча папка\Дистанційне. 2020-2021\Весна\Алгебра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4" y="972823"/>
            <a:ext cx="8180318" cy="49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4098" name="Picture 2" descr="D:\Робоча папка\Дистанційне. 2020-2021\Весна\Алгебра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28" y="520505"/>
            <a:ext cx="4229209" cy="563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3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5122" name="Picture 2" descr="D:\Робоча папка\Дистанційне. 2020-2021\Весна\Алгебра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12" y="640080"/>
            <a:ext cx="4180328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6146" name="Picture 2" descr="D:\Робоча папка\Дистанційне. 2020-2021\Весна\Алгебра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0" y="680562"/>
            <a:ext cx="4210373" cy="54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8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7170" name="Picture 2" descr="D:\Робоча папка\Дистанційне. 2020-2021\Весна\Алгебра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88" y="942535"/>
            <a:ext cx="7567021" cy="47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pic>
        <p:nvPicPr>
          <p:cNvPr id="8194" name="Picture 2" descr="D:\Робоча папка\Дистанційне. 2020-2021\Весна\Алгебра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5" y="1530777"/>
            <a:ext cx="7482208" cy="379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3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</TotalTime>
  <Words>11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Формули зведення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Людмила</cp:lastModifiedBy>
  <cp:revision>121</cp:revision>
  <dcterms:created xsi:type="dcterms:W3CDTF">2013-11-19T05:52:05Z</dcterms:created>
  <dcterms:modified xsi:type="dcterms:W3CDTF">2021-04-06T19:16:09Z</dcterms:modified>
</cp:coreProperties>
</file>