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74" r:id="rId12"/>
    <p:sldId id="273" r:id="rId13"/>
    <p:sldId id="272" r:id="rId14"/>
    <p:sldId id="271" r:id="rId15"/>
    <p:sldId id="270" r:id="rId16"/>
    <p:sldId id="269" r:id="rId17"/>
    <p:sldId id="280" r:id="rId18"/>
    <p:sldId id="279" r:id="rId19"/>
    <p:sldId id="278" r:id="rId20"/>
    <p:sldId id="277" r:id="rId21"/>
    <p:sldId id="276" r:id="rId22"/>
    <p:sldId id="275" r:id="rId23"/>
    <p:sldId id="284" r:id="rId24"/>
    <p:sldId id="283" r:id="rId25"/>
    <p:sldId id="282" r:id="rId26"/>
    <p:sldId id="281" r:id="rId27"/>
    <p:sldId id="260" r:id="rId28"/>
    <p:sldId id="287" r:id="rId29"/>
    <p:sldId id="28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87B"/>
    <a:srgbClr val="0D8697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68" d="100"/>
          <a:sy n="68" d="100"/>
        </p:scale>
        <p:origin x="-11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025785"/>
            <a:ext cx="67340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Трикутники</a:t>
            </a:r>
          </a:p>
          <a:p>
            <a:pPr algn="ctr"/>
            <a:r>
              <a:rPr lang="uk-UA" sz="3600" b="1" dirty="0" smtClean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Повторення</a:t>
            </a:r>
          </a:p>
          <a:p>
            <a:pPr algn="ctr"/>
            <a:endParaRPr lang="uk-UA" sz="3600" b="1" dirty="0">
              <a:ln w="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b="1" dirty="0" smtClean="0">
                <a:ln w="0">
                  <a:noFill/>
                </a:ln>
                <a:solidFill>
                  <a:srgbClr val="AC187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ЗНО на 200 балів</a:t>
            </a:r>
          </a:p>
          <a:p>
            <a:pPr algn="ctr"/>
            <a:endParaRPr lang="uk-UA" sz="3600" b="1" dirty="0">
              <a:ln w="0">
                <a:noFill/>
              </a:ln>
              <a:solidFill>
                <a:srgbClr val="AC187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ln w="0">
                  <a:noFill/>
                </a:ln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</a:t>
            </a:r>
            <a:endParaRPr lang="ru-RU" sz="2000" b="1" dirty="0" smtClean="0">
              <a:ln w="0">
                <a:noFill/>
              </a:ln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9218" name="Picture 2" descr="D:\Робоча папка\Дистанційне. 2020-2021\Весна\Геометрія. К.Р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9" y="564284"/>
            <a:ext cx="5241046" cy="57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42" name="Picture 2" descr="D:\Робоча папка\Дистанційне. 2020-2021\Весна\Геометрія. К.Р\12 -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0" y="657899"/>
            <a:ext cx="7350918" cy="9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обоча папка\Дистанційне. 2020-2021\Весна\Геометрія. К.Р\12-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54" y="1952114"/>
            <a:ext cx="5481490" cy="32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1266" name="Picture 2" descr="D:\Робоча папка\Дистанційне. 2020-2021\Весна\Геометрія. К.Р\12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6" y="929751"/>
            <a:ext cx="7777825" cy="6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Робоча папка\Дистанційне. 2020-2021\Весна\Геометрія. К.Р\12-1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62" y="1931304"/>
            <a:ext cx="6302473" cy="36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2290" name="Picture 2" descr="D:\Робоча папка\Дистанційне. 2020-2021\Весна\Геометрія. К.Р\12 -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1" y="786560"/>
            <a:ext cx="6630633" cy="60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Робоча папка\Дистанційне. 2020-2021\Весна\Геометрія. К.Р\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995488"/>
            <a:ext cx="6505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3314" name="Picture 2" descr="D:\Робоча папка\Дистанційне. 2020-2021\Весна\Геометрія. К.Р\12 -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888218"/>
            <a:ext cx="64579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Робоча папка\Дистанційне. 2020-2021\Весна\Геометрія. К.Р\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8363"/>
            <a:ext cx="67056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4338" name="Picture 2" descr="D:\Робоча папка\Дистанційне. 2020-2021\Весна\Геометрія. К.Р\12 -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1" y="612732"/>
            <a:ext cx="63912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Робоча папка\Дистанційне. 2020-2021\Весна\Геометрія. К.Р\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87" y="2284442"/>
            <a:ext cx="6629824" cy="2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5362" name="Picture 2" descr="D:\Робоча папка\Дистанційне. 2020-2021\Весна\Геометрія. К.Р\1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12005"/>
            <a:ext cx="6115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Робоча папка\Дистанційне. 2020-2021\Весна\Геометрія. К.Р\2изображение_viber_2021-04-05_21-44-0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00" y="2395832"/>
            <a:ext cx="5761599" cy="28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1" y="114613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D:\Робоча папка\Дистанційне. 2020-2021\Весна\Геометрія. К.Р\1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6" y="1948373"/>
            <a:ext cx="62960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7410" name="Picture 2" descr="D:\Робоча папка\Дистанційне. 2020-2021\Весна\Геометрія. К.Р\3изображение_viber_2021-04-05_21-48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30" y="615182"/>
            <a:ext cx="5577306" cy="56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8434" name="Picture 2" descr="D:\Робоча папка\Дистанційне. 2020-2021\Весна\Геометрія. К.Р\4изображение_viber_2021-04-05_21-57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20" y="569062"/>
            <a:ext cx="6495757" cy="57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 descr="D:\Робоча папка\Дистанційне. 2020-2021\Весна\Геометрія. К.Р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1" y="488737"/>
            <a:ext cx="4870791" cy="57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9458" name="Picture 2" descr="D:\Робоча папка\Дистанційне. 2020-2021\Весна\Геометрія. К.Р\9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6" y="1026795"/>
            <a:ext cx="66389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482" name="Picture 2" descr="D:\Робоча папка\Дистанційне. 2020-2021\Весна\Геометрія. К.Р\изображение_viber_2021-04-05_22-37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35" y="659462"/>
            <a:ext cx="5250328" cy="50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D:\Робоча папка\Дистанційне. 2020-2021\Весна\Геометрія. К.Р\изображение_viber_2021-04-04_16-02-03 - коп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6" y="561663"/>
            <a:ext cx="7104185" cy="6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обоча папка\Дистанційне. 2020-2021\Весна\Геометрія. К.Р\изображение_viber_2021-04-05_23-28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9" y="1398022"/>
            <a:ext cx="3643858" cy="49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 descr="D:\Робоча папка\Дистанційне. 2020-2021\Весна\Геометрія. К.Р\изображение_viber_2021-04-04_16-02-03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0" y="750844"/>
            <a:ext cx="56578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обоча папка\Дистанційне. 2020-2021\Весна\Геометрія. К.Р\изображение_viber_2021-04-05_23-28-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97" y="1682096"/>
            <a:ext cx="5249301" cy="45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1" y="114613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Робоча папка\Дистанційне. 2020-2021\Весна\Геометрія. К.Р\изображение_viber_2021-04-04_16-02-03 - коп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" y="675384"/>
            <a:ext cx="7341358" cy="9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обоча папка\Дистанційне. 2020-2021\Весна\Геометрія. К.Р\изображение_viber_2021-04-05_23-28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26" y="1735204"/>
            <a:ext cx="5224609" cy="40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0" y="1146132"/>
            <a:ext cx="52065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Домашнє завдання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1</a:t>
            </a:r>
          </a:p>
          <a:p>
            <a:pPr>
              <a:lnSpc>
                <a:spcPct val="150000"/>
              </a:lnSpc>
            </a:pPr>
            <a:endParaRPr lang="uk-UA" sz="3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sz="32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3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2</a:t>
            </a:r>
            <a:endParaRPr lang="ru-RU" sz="3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Робоча папка\Дистанційне. 2020-2021\Весна\Геометрія. К.Р\Д.З\1-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2" y="2536728"/>
            <a:ext cx="6096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обоча папка\Дистанційне. 2020-2021\Весна\Геометрія. К.Р\Д.З\2-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0" y="4773051"/>
            <a:ext cx="62960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1" y="1146132"/>
            <a:ext cx="263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3 -5</a:t>
            </a:r>
          </a:p>
          <a:p>
            <a:pPr>
              <a:lnSpc>
                <a:spcPct val="150000"/>
              </a:lnSpc>
            </a:pPr>
            <a:endParaRPr lang="uk-U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D:\Робоча папка\Дистанційне. 2020-2021\Весна\Геометрія. К.Р\Д.З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1" y="1879136"/>
            <a:ext cx="66389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1889" y="766570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6 -7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Робоча папка\Дистанційне. 2020-2021\Весна\Геометрія. К.Р\изображение_viber_2021-04-04_16-02-03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46" y="1355642"/>
            <a:ext cx="7146305" cy="15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1888" y="766570"/>
            <a:ext cx="6690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</a:t>
            </a:r>
            <a:r>
              <a:rPr lang="ru-RU" sz="2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Тренувальні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вправи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:\Робоча папка\Дистанційне. 2020-2021\Весна\Геометрія. К.Р\Д.З\тренувальні вправ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73" y="1405754"/>
            <a:ext cx="5598942" cy="47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D:\Робоча папка\Дистанційне. 2020-2021\Весна\Геометрія. К.Р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08" y="109025"/>
            <a:ext cx="5393782" cy="62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1889" y="766570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4" name="Picture 2" descr="D:\Робоча папка\Дистанційне. 2020-2021\Весна\Геометрія. К.Р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1" y="454091"/>
            <a:ext cx="65722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обоча папка\Дистанційне. 2020-2021\Весна\Геометрія. К.Р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8" y="2977799"/>
            <a:ext cx="7279260" cy="326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098" name="Picture 2" descr="D:\Робоча папка\Дистанційне. 2020-2021\Весна\Геометрія. К.Р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93" y="773723"/>
            <a:ext cx="5857578" cy="50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122" name="Picture 2" descr="D:\Робоча папка\Дистанційне. 2020-2021\Весна\Геометрія. К.Р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1440668"/>
            <a:ext cx="8665697" cy="34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6146" name="Picture 2" descr="D:\Робоча папка\Дистанційне. 2020-2021\Весна\Геометрія. К.Р\2изображение_viber_2021-04-04_16-02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" y="144723"/>
            <a:ext cx="7269479" cy="62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7170" name="Picture 2" descr="D:\Робоча папка\Дистанційне. 2020-2021\Весна\Геометрія. К.Р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3" y="858130"/>
            <a:ext cx="8676656" cy="47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1" y="114613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D:\Робоча папка\Дистанційне. 2020-2021\Весна\Геометрія. К.Р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14" y="1023424"/>
            <a:ext cx="5553169" cy="48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24</Words>
  <Application>Microsoft Office PowerPoint</Application>
  <PresentationFormat>Экран (4:3)</PresentationFormat>
  <Paragraphs>17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Людмила</cp:lastModifiedBy>
  <cp:revision>138</cp:revision>
  <dcterms:created xsi:type="dcterms:W3CDTF">2013-11-19T05:52:05Z</dcterms:created>
  <dcterms:modified xsi:type="dcterms:W3CDTF">2021-04-05T20:46:16Z</dcterms:modified>
</cp:coreProperties>
</file>